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85F-D998-4D90-82F5-CEE65BB54BE8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123D-06DA-40A2-A65B-EA6AA81FE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85F-D998-4D90-82F5-CEE65BB54BE8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123D-06DA-40A2-A65B-EA6AA81FE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85F-D998-4D90-82F5-CEE65BB54BE8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123D-06DA-40A2-A65B-EA6AA81FE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6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85F-D998-4D90-82F5-CEE65BB54BE8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123D-06DA-40A2-A65B-EA6AA81FE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85F-D998-4D90-82F5-CEE65BB54BE8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123D-06DA-40A2-A65B-EA6AA81FE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8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85F-D998-4D90-82F5-CEE65BB54BE8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123D-06DA-40A2-A65B-EA6AA81FE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7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85F-D998-4D90-82F5-CEE65BB54BE8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123D-06DA-40A2-A65B-EA6AA81FE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5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85F-D998-4D90-82F5-CEE65BB54BE8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123D-06DA-40A2-A65B-EA6AA81FE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85F-D998-4D90-82F5-CEE65BB54BE8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123D-06DA-40A2-A65B-EA6AA81FE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85F-D998-4D90-82F5-CEE65BB54BE8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123D-06DA-40A2-A65B-EA6AA81FE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4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85F-D998-4D90-82F5-CEE65BB54BE8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123D-06DA-40A2-A65B-EA6AA81FE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7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1185F-D998-4D90-82F5-CEE65BB54BE8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3123D-06DA-40A2-A65B-EA6AA81FE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0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9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4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9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6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7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62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Thanopoulos Nikos</dc:creator>
  <cp:lastModifiedBy>ydimina</cp:lastModifiedBy>
  <cp:revision>1</cp:revision>
  <dcterms:created xsi:type="dcterms:W3CDTF">2025-01-23T18:01:59Z</dcterms:created>
  <dcterms:modified xsi:type="dcterms:W3CDTF">2025-01-23T18:48:51Z</dcterms:modified>
</cp:coreProperties>
</file>